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C879-2F66-444B-A951-7F62D703340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7986-C1C4-4EDD-A5A6-D36800C9D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06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C879-2F66-444B-A951-7F62D703340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7986-C1C4-4EDD-A5A6-D36800C9D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413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C879-2F66-444B-A951-7F62D703340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7986-C1C4-4EDD-A5A6-D36800C9D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5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C879-2F66-444B-A951-7F62D703340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7986-C1C4-4EDD-A5A6-D36800C9D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732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C879-2F66-444B-A951-7F62D703340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7986-C1C4-4EDD-A5A6-D36800C9D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182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C879-2F66-444B-A951-7F62D703340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7986-C1C4-4EDD-A5A6-D36800C9D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23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C879-2F66-444B-A951-7F62D703340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7986-C1C4-4EDD-A5A6-D36800C9D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526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C879-2F66-444B-A951-7F62D703340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7986-C1C4-4EDD-A5A6-D36800C9D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343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C879-2F66-444B-A951-7F62D703340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7986-C1C4-4EDD-A5A6-D36800C9D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78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C879-2F66-444B-A951-7F62D703340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7986-C1C4-4EDD-A5A6-D36800C9D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32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FC879-2F66-444B-A951-7F62D703340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7986-C1C4-4EDD-A5A6-D36800C9D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042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FC879-2F66-444B-A951-7F62D703340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E7986-C1C4-4EDD-A5A6-D36800C9D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716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1. Share your essay with someone next to you.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51181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did they have in common?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82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2 page story with a similar literary element as Miller’s. You are making someone an important character, without them physically being in the story. </a:t>
            </a:r>
          </a:p>
          <a:p>
            <a:r>
              <a:rPr lang="en-US" dirty="0" smtClean="0"/>
              <a:t>2 page, 12 font, double-spaced.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65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60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Assignment</vt:lpstr>
      <vt:lpstr>Assignment 2</vt:lpstr>
      <vt:lpstr>Assignment 3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Assignment</dc:title>
  <dc:creator>Angie McCall</dc:creator>
  <cp:lastModifiedBy>Angie McCall</cp:lastModifiedBy>
  <cp:revision>3</cp:revision>
  <dcterms:created xsi:type="dcterms:W3CDTF">2013-10-24T13:52:39Z</dcterms:created>
  <dcterms:modified xsi:type="dcterms:W3CDTF">2013-10-24T14:47:10Z</dcterms:modified>
</cp:coreProperties>
</file>